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66C50-84D4-4C66-95DA-794F77B12BE9}" type="datetimeFigureOut">
              <a:rPr lang="de-DE" smtClean="0"/>
              <a:t>25.07.2017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3BFE-A819-417F-9F96-33AA801B58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55996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66C50-84D4-4C66-95DA-794F77B12BE9}" type="datetimeFigureOut">
              <a:rPr lang="de-DE" smtClean="0"/>
              <a:t>25.07.2017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3BFE-A819-417F-9F96-33AA801B58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28450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66C50-84D4-4C66-95DA-794F77B12BE9}" type="datetimeFigureOut">
              <a:rPr lang="de-DE" smtClean="0"/>
              <a:t>25.07.2017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3BFE-A819-417F-9F96-33AA801B58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03889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66C50-84D4-4C66-95DA-794F77B12BE9}" type="datetimeFigureOut">
              <a:rPr lang="de-DE" smtClean="0"/>
              <a:t>25.07.2017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3BFE-A819-417F-9F96-33AA801B58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14921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66C50-84D4-4C66-95DA-794F77B12BE9}" type="datetimeFigureOut">
              <a:rPr lang="de-DE" smtClean="0"/>
              <a:t>25.07.2017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3BFE-A819-417F-9F96-33AA801B58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2555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66C50-84D4-4C66-95DA-794F77B12BE9}" type="datetimeFigureOut">
              <a:rPr lang="de-DE" smtClean="0"/>
              <a:t>25.07.2017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3BFE-A819-417F-9F96-33AA801B58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90976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66C50-84D4-4C66-95DA-794F77B12BE9}" type="datetimeFigureOut">
              <a:rPr lang="de-DE" smtClean="0"/>
              <a:t>25.07.2017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3BFE-A819-417F-9F96-33AA801B58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77881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66C50-84D4-4C66-95DA-794F77B12BE9}" type="datetimeFigureOut">
              <a:rPr lang="de-DE" smtClean="0"/>
              <a:t>25.07.2017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3BFE-A819-417F-9F96-33AA801B58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5636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66C50-84D4-4C66-95DA-794F77B12BE9}" type="datetimeFigureOut">
              <a:rPr lang="de-DE" smtClean="0"/>
              <a:t>25.07.2017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3BFE-A819-417F-9F96-33AA801B58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24547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66C50-84D4-4C66-95DA-794F77B12BE9}" type="datetimeFigureOut">
              <a:rPr lang="de-DE" smtClean="0"/>
              <a:t>25.07.2017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3BFE-A819-417F-9F96-33AA801B58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67026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66C50-84D4-4C66-95DA-794F77B12BE9}" type="datetimeFigureOut">
              <a:rPr lang="de-DE" smtClean="0"/>
              <a:t>25.07.2017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3BFE-A819-417F-9F96-33AA801B58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06763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B66C50-84D4-4C66-95DA-794F77B12BE9}" type="datetimeFigureOut">
              <a:rPr lang="de-DE" smtClean="0"/>
              <a:t>25.07.2017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EE3BFE-A819-417F-9F96-33AA801B58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6329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3 Wochen post-OP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993393" y="1427454"/>
            <a:ext cx="3896685" cy="5152383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184470" y="1427453"/>
            <a:ext cx="3896685" cy="5152383"/>
          </a:xfrm>
          <a:prstGeom prst="rect">
            <a:avLst/>
          </a:prstGeom>
        </p:spPr>
      </p:pic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722393" y="2299098"/>
            <a:ext cx="4352925" cy="3270332"/>
          </a:xfrm>
        </p:spPr>
      </p:pic>
    </p:spTree>
    <p:extLst>
      <p:ext uri="{BB962C8B-B14F-4D97-AF65-F5344CB8AC3E}">
        <p14:creationId xmlns:p14="http://schemas.microsoft.com/office/powerpoint/2010/main" val="6125850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Breitbild</PresentationFormat>
  <Paragraphs>1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</vt:lpstr>
      <vt:lpstr>3 Wochen post-OP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 Wochen post-OP</dc:title>
  <dc:creator>Andre Averkamp</dc:creator>
  <cp:lastModifiedBy>Andre Averkamp</cp:lastModifiedBy>
  <cp:revision>2</cp:revision>
  <dcterms:created xsi:type="dcterms:W3CDTF">2017-07-25T11:23:09Z</dcterms:created>
  <dcterms:modified xsi:type="dcterms:W3CDTF">2017-07-25T11:51:57Z</dcterms:modified>
</cp:coreProperties>
</file>