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01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8998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696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9848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2374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6751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52600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85126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575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1337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0808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4547D-50AC-4C7C-85A7-A6C737585461}" type="datetimeFigureOut">
              <a:rPr lang="de-DE" smtClean="0"/>
              <a:t>22.01.2015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FBBFD-049A-409B-A4D7-DAB397AE8B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9733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835696" y="2708920"/>
            <a:ext cx="540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7200" dirty="0" smtClean="0"/>
              <a:t>Vorher</a:t>
            </a:r>
            <a:endParaRPr lang="de-DE" sz="7200" dirty="0"/>
          </a:p>
        </p:txBody>
      </p:sp>
    </p:spTree>
    <p:extLst>
      <p:ext uri="{BB962C8B-B14F-4D97-AF65-F5344CB8AC3E}">
        <p14:creationId xmlns:p14="http://schemas.microsoft.com/office/powerpoint/2010/main" val="1942655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37" y="0"/>
            <a:ext cx="3508488" cy="6237312"/>
          </a:xfrm>
          <a:prstGeom prst="rect">
            <a:avLst/>
          </a:prstGeom>
        </p:spPr>
      </p:pic>
      <p:pic>
        <p:nvPicPr>
          <p:cNvPr id="1026" name="Picture 2" descr="C:\Users\Helmut Heppe\Desktop\Andy Haare\IMG_44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0"/>
            <a:ext cx="3744415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6433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835696" y="2707641"/>
            <a:ext cx="5400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7200" dirty="0" smtClean="0"/>
              <a:t>Kurz nach der Operation</a:t>
            </a:r>
            <a:endParaRPr lang="de-DE" sz="7200" dirty="0"/>
          </a:p>
        </p:txBody>
      </p:sp>
    </p:spTree>
    <p:extLst>
      <p:ext uri="{BB962C8B-B14F-4D97-AF65-F5344CB8AC3E}">
        <p14:creationId xmlns:p14="http://schemas.microsoft.com/office/powerpoint/2010/main" val="1239454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elmut Heppe\Desktop\Andy Haare\IMG_44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98" y="476672"/>
            <a:ext cx="2997333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elmut Heppe\Desktop\Andy Haare\IMG_44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031" y="476672"/>
            <a:ext cx="2817316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elmut Heppe\Desktop\Andy Haare\IMG_448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541" y="476672"/>
            <a:ext cx="3104378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7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835696" y="2708920"/>
            <a:ext cx="540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7200" dirty="0" smtClean="0"/>
              <a:t>JETZT!!</a:t>
            </a:r>
            <a:endParaRPr lang="de-DE" sz="7200" dirty="0"/>
          </a:p>
        </p:txBody>
      </p:sp>
    </p:spTree>
    <p:extLst>
      <p:ext uri="{BB962C8B-B14F-4D97-AF65-F5344CB8AC3E}">
        <p14:creationId xmlns:p14="http://schemas.microsoft.com/office/powerpoint/2010/main" val="1239454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elmut Heppe\Desktop\Andy Haare\IMG_44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7" y="404664"/>
            <a:ext cx="3044155" cy="5726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elmut Heppe\Desktop\Andy Haare\IMG_44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290" y="260366"/>
            <a:ext cx="2160240" cy="3030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elmut Heppe\Desktop\Andy Haare\IMG_44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81447"/>
            <a:ext cx="3012996" cy="575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elmut Heppe\Desktop\Andy Haare\IMG_449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066" y="3520561"/>
            <a:ext cx="2198464" cy="307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9454937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Bildschirmpräsentation (4:3)</PresentationFormat>
  <Paragraphs>3</Paragraphs>
  <Slides>6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Helmut Heppe</dc:creator>
  <cp:lastModifiedBy>Helmut Heppe</cp:lastModifiedBy>
  <cp:revision>2</cp:revision>
  <dcterms:created xsi:type="dcterms:W3CDTF">2015-01-22T21:06:21Z</dcterms:created>
  <dcterms:modified xsi:type="dcterms:W3CDTF">2015-01-22T21:19:38Z</dcterms:modified>
</cp:coreProperties>
</file>